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4419B-42EF-C4F4-14CC-8CC84AE55B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59AA9D-D438-63BC-5EB7-138791EE91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E42DB-BF37-A160-8C20-DB0C47EFC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74C71A-DFB7-AEB0-B92E-618C6E5C7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5C70D-98B8-55EB-2B3F-B8DE58FC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326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96CD9-6649-D7D3-0A52-78FDAEEF7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0EEF58-7EA1-BA0B-6116-79E9DE4C28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87067B-AD66-4522-1739-FBD020913B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3A714-D762-8EEC-3160-B49527A8A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AD32D-5B3C-F4F7-EC34-2CF116C1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5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ECE2E-78F2-A563-9597-77A8E51BBF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B6B718-73C8-6D5E-4EE3-39074472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3516F-B5B1-D60B-B41A-6962A47A8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50A884-3255-B584-F156-52EA2221C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E3B42-5558-2309-287B-E3B8EB108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795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2C5D0F-1127-7E52-5306-C87125E51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F54F5A-5479-6B57-1996-F80561089B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D77EF-88EF-6036-D514-5C7AC4BAE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6A62C-D23E-6136-E7D2-F654E65A9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4052-D79F-9396-F2B8-8811EFEF6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6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28933-1D3A-BF57-58DE-985906D44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7C4C1F-701A-96D9-6AB1-9BEE46EFA3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92ACE-2E81-30A1-EC4C-9707721C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63FD9-CD39-8938-3654-1B95C94FD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0DC363-2751-E276-A33E-C38ECA98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790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BC0D5-A719-EC1E-2DB2-1497FAB8E7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61FAFF-A02D-DD8D-E6E4-991B0A9F08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B3D3B0-6D4E-C6E4-E0E5-D68A41B4F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5E7DE8-C393-9E5E-BC82-E60EF9278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293EA-5C31-2146-2903-4CC4005E2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0EC86-81BE-AB2E-3672-E0DF555E5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04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510F9-F54A-34DD-3C43-81DA9BAF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8AF918-0013-703A-7316-16DC5049A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41175-799E-5684-E2E7-4EB44FE6FF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1720C0E-DAF9-A6E1-4258-AA40F14C88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2F3E95-E936-65B7-55C8-615DDFCAE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5B07A4-D0BE-4D7E-5A4F-701F00832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30C9A1-37EC-2F23-2C8C-8811C9287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A340BB-3488-10C2-49B1-C7678575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02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18388-BC21-69FD-9478-794E695F5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95F470-2756-6F93-26C8-867AA88D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995F67-1C4B-0500-54A7-03BC7DBF4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85C63F-B120-484B-C688-83E686015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687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419080-6239-8130-A649-D428EC56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0DA99F-376E-4C56-4AF0-01477A81A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FE0A7A-31FC-6362-C823-57C2E5C0D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30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C7F62-F0EB-C540-B8BB-9ADF767F9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B83CF-39F4-BEF1-38F1-CFC4BC0D19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565CA2-6EE3-975E-4169-79B3CCF12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B71D92-B2A3-1D9F-6485-4EDED54D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C5174-4913-5CC1-88FD-B2285D604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41E82-9AE9-A72C-B6DF-9A068169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904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36FCA-7B67-DCFA-01ED-9C0C69F14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3D2066-A57B-741A-6C5F-2182F3F235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C53912-48E3-CF90-758E-78CB090BE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B6E603-5CD3-F4F0-C8B5-7E9DC7E38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8A7297-8126-7665-33D6-AA936B877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174A-3E11-A758-021B-6C5C20A04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69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CB3E1E-5011-A8DE-A4E7-6EB3BE28C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88B3-FADB-B80A-F9A1-88A087AEA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CEA7F-E553-8334-03F6-F78A95FE619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D4517-A501-4CBB-8EA2-DDC0BEDC74E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2E2E91-BCEA-401A-5AF4-3C7F5A967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56295B-6470-10DA-59F6-F8CFACEC1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72CEC-3CB6-4DCF-B47D-EDB281CA8A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575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517F57-07BA-E8C1-BA09-38D8FBEED0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74" b="2246"/>
          <a:stretch/>
        </p:blipFill>
        <p:spPr>
          <a:xfrm>
            <a:off x="49154" y="1078906"/>
            <a:ext cx="4030745" cy="470018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85F70C-6F15-A4A4-1FC0-AD5318B8251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99" b="8683"/>
          <a:stretch/>
        </p:blipFill>
        <p:spPr>
          <a:xfrm>
            <a:off x="4079899" y="1215640"/>
            <a:ext cx="4142610" cy="43583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64755B2-68B3-B74B-BB46-54729809983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50" b="2426"/>
          <a:stretch/>
        </p:blipFill>
        <p:spPr>
          <a:xfrm>
            <a:off x="8110644" y="1215640"/>
            <a:ext cx="3949301" cy="44267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E3FB560-97CE-C004-367A-FE0714214C3C}"/>
              </a:ext>
            </a:extLst>
          </p:cNvPr>
          <p:cNvSpPr txBox="1"/>
          <p:nvPr/>
        </p:nvSpPr>
        <p:spPr>
          <a:xfrm>
            <a:off x="726393" y="589660"/>
            <a:ext cx="3861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Troubleshooting a Problem Completion</a:t>
            </a:r>
          </a:p>
        </p:txBody>
      </p:sp>
    </p:spTree>
    <p:extLst>
      <p:ext uri="{BB962C8B-B14F-4D97-AF65-F5344CB8AC3E}">
        <p14:creationId xmlns:p14="http://schemas.microsoft.com/office/powerpoint/2010/main" val="2483012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Wade</dc:creator>
  <cp:lastModifiedBy>Wade</cp:lastModifiedBy>
  <cp:revision>1</cp:revision>
  <dcterms:created xsi:type="dcterms:W3CDTF">2023-11-12T03:14:57Z</dcterms:created>
  <dcterms:modified xsi:type="dcterms:W3CDTF">2023-11-12T03:15:16Z</dcterms:modified>
</cp:coreProperties>
</file>